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INTERNET BANKING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INTERNET BANKING</a:t>
            </a: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400" dirty="0">
                <a:latin typeface="EB Garamond Medium"/>
              </a:rPr>
              <a:t>The Primary goal of our project is to provide an innovative, user-friendly, and secure online platform that enables customers to manage their financial affairs efficiently, securely, and conveniently.</a:t>
            </a: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959" y="460598"/>
            <a:ext cx="9515959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572118794"/>
              </p:ext>
            </p:extLst>
          </p:nvPr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21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KARPAGAVALLI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CB4_5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LOGAPRIYA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CB4_5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MANIMEGALAI C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CB4_5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NIVETHA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CB4_5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VISHALINI K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CB4_5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Internet Banking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FE865-C7C8-E892-CBEC-FE2F48CF1E33}"/>
              </a:ext>
            </a:extLst>
          </p:cNvPr>
          <p:cNvSpPr txBox="1"/>
          <p:nvPr/>
        </p:nvSpPr>
        <p:spPr>
          <a:xfrm>
            <a:off x="704008" y="3245721"/>
            <a:ext cx="67406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1. Created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account and a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repository.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2. Wrote the description of our project in the README.md file.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3. Initiated a git repository using git bash.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4. Added the file README.md to the local git repository.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5. Added a remote origin to local git repository.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6. Pushed the local git repository into the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repository using git bash.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7. All the team members were joined as collaborators to the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repository.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CC504-4268-67E1-D14A-E1A8306E5D9A}"/>
              </a:ext>
            </a:extLst>
          </p:cNvPr>
          <p:cNvSpPr txBox="1"/>
          <p:nvPr/>
        </p:nvSpPr>
        <p:spPr>
          <a:xfrm>
            <a:off x="546805" y="602841"/>
            <a:ext cx="73186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1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Create a folder for the project and Create a new file named README.md and</a:t>
            </a:r>
          </a:p>
          <a:p>
            <a:pPr lvl="1"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write the description of the project in that file. Open the folder in git bash.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2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Initiate a new git repository in that folder by using "git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init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" command.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3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Add README.md to staging area using "git add ." command.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4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Commit the changes using "git commit -m "message"".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5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Create a new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account and Create a new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repository. Copy the</a:t>
            </a:r>
          </a:p>
          <a:p>
            <a:pPr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command to "push an existing repository from the command line".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6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Paste it in the git bash to add remote origin to the project.</a:t>
            </a:r>
          </a:p>
          <a:p>
            <a:pPr>
              <a:defRPr lang="en-US" sz="1400" dirty="0"/>
            </a:pPr>
            <a:r>
              <a:rPr lang="en-US" b="1" dirty="0">
                <a:latin typeface="EB Garamond" panose="00000500000000000000" pitchFamily="2" charset="0"/>
                <a:ea typeface="EB Garamond" panose="00000500000000000000" pitchFamily="2" charset="0"/>
              </a:rPr>
              <a:t>Step 7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:  Push the local git repository to the </a:t>
            </a:r>
            <a:r>
              <a:rPr lang="en-US" dirty="0" err="1">
                <a:latin typeface="EB Garamond" panose="00000500000000000000" pitchFamily="2" charset="0"/>
                <a:ea typeface="EB Garamond" panose="00000500000000000000" pitchFamily="2" charset="0"/>
              </a:rPr>
              <a:t>github</a:t>
            </a: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in the master branch by using </a:t>
            </a:r>
          </a:p>
          <a:p>
            <a:pPr lvl="1">
              <a:defRPr lang="en-US" sz="1400" dirty="0"/>
            </a:pPr>
            <a:r>
              <a:rPr lang="en-US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"git push -u origin master" command.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BD8738"/>
                </a:solidFill>
              </a:rPr>
              <a:t>https://github.com/Karpagavalli07/Internet-banking.git</a:t>
            </a:r>
            <a:endParaRPr lang="en-US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457</Words>
  <Application>Microsoft Office PowerPoint</Application>
  <PresentationFormat>On-screen Show (16:9)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</vt:lpstr>
      <vt:lpstr>EB Garamond SemiBold</vt:lpstr>
      <vt:lpstr>EB Garamond Medium</vt:lpstr>
      <vt:lpstr>Calibri</vt:lpstr>
      <vt:lpstr>Public Sans</vt:lpstr>
      <vt:lpstr>Noto Sans Symbols</vt:lpstr>
      <vt:lpstr>EB Garamond</vt:lpstr>
      <vt:lpstr>Simple Light</vt:lpstr>
      <vt:lpstr>PowerPoint Presentation</vt:lpstr>
      <vt:lpstr>INTERNET BANKING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Karpagavalli Mohanasundaram</cp:lastModifiedBy>
  <cp:revision>3</cp:revision>
  <dcterms:created xsi:type="dcterms:W3CDTF">2020-08-13T11:21:46Z</dcterms:created>
  <dcterms:modified xsi:type="dcterms:W3CDTF">2023-09-11T15:26:06Z</dcterms:modified>
</cp:coreProperties>
</file>